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70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3" r:id="rId17"/>
    <p:sldId id="271" r:id="rId18"/>
    <p:sldId id="276" r:id="rId19"/>
    <p:sldId id="275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3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41" d="100"/>
          <a:sy n="41" d="100"/>
        </p:scale>
        <p:origin x="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prstClr val="white"/>
                </a:solidFill>
              </a:rPr>
              <a:pPr/>
              <a:t>11-3-2016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8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1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8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0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5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9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7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9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4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3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C39CF-3F6E-472F-B1E7-6E1B3528754F}" type="datetimeFigureOut">
              <a:rPr lang="nl-NL" smtClean="0">
                <a:solidFill>
                  <a:srgbClr val="B01513"/>
                </a:solidFill>
              </a:rPr>
              <a:pPr/>
              <a:t>11-3-2016</a:t>
            </a:fld>
            <a:endParaRPr lang="nl-NL">
              <a:solidFill>
                <a:srgbClr val="B01513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srgbClr val="B01513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05B40-CFBC-483E-B3AA-B34308B3447D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7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341-360 </a:t>
            </a:r>
            <a:br>
              <a:rPr lang="nl-NL" dirty="0" smtClean="0"/>
            </a:br>
            <a:r>
              <a:rPr lang="nl-NL" dirty="0" smtClean="0"/>
              <a:t>Naaldhoutgewassen (2)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505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4" t="32926" r="40737" b="14982"/>
          <a:stretch/>
        </p:blipFill>
        <p:spPr>
          <a:xfrm>
            <a:off x="-1" y="-1"/>
            <a:ext cx="12219633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67" y="128787"/>
            <a:ext cx="12050333" cy="68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3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1" t="32334" r="38740" b="14095"/>
          <a:stretch/>
        </p:blipFill>
        <p:spPr>
          <a:xfrm>
            <a:off x="0" y="-1"/>
            <a:ext cx="12157939" cy="63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66799"/>
            <a:ext cx="12220231" cy="69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6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986" y="167425"/>
            <a:ext cx="5267459" cy="65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9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586" y="154546"/>
            <a:ext cx="10650828" cy="69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82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938" y="357809"/>
            <a:ext cx="5628861" cy="650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81" y="1326523"/>
            <a:ext cx="4881093" cy="19447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09" t="18618" r="9153" b="22227"/>
          <a:stretch/>
        </p:blipFill>
        <p:spPr>
          <a:xfrm>
            <a:off x="5719293" y="1107583"/>
            <a:ext cx="5847009" cy="43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65" y="515155"/>
            <a:ext cx="11331935" cy="56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Chamaecyparis</a:t>
            </a:r>
            <a:r>
              <a:rPr lang="nl-NL" dirty="0" smtClean="0"/>
              <a:t> </a:t>
            </a:r>
            <a:r>
              <a:rPr lang="nl-NL" dirty="0" err="1" smtClean="0"/>
              <a:t>pisifera</a:t>
            </a:r>
            <a:r>
              <a:rPr lang="nl-NL" dirty="0"/>
              <a:t> </a:t>
            </a:r>
            <a:r>
              <a:rPr lang="nl-NL" dirty="0" smtClean="0"/>
              <a:t>'</a:t>
            </a:r>
            <a:r>
              <a:rPr lang="nl-NL" dirty="0" err="1" smtClean="0"/>
              <a:t>Filifera</a:t>
            </a:r>
            <a:r>
              <a:rPr lang="nl-NL" dirty="0" smtClean="0"/>
              <a:t> </a:t>
            </a:r>
            <a:r>
              <a:rPr lang="nl-NL" dirty="0" err="1" smtClean="0"/>
              <a:t>Aurea</a:t>
            </a:r>
            <a:r>
              <a:rPr lang="nl-NL" dirty="0" smtClean="0"/>
              <a:t>'  NR. 8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8662" y="1343924"/>
            <a:ext cx="10515600" cy="4351338"/>
          </a:xfrm>
        </p:spPr>
        <p:txBody>
          <a:bodyPr>
            <a:normAutofit/>
          </a:bodyPr>
          <a:lstStyle/>
          <a:p>
            <a:r>
              <a:rPr lang="nl-NL" sz="2000" dirty="0" smtClean="0"/>
              <a:t>Betekenis </a:t>
            </a:r>
            <a:r>
              <a:rPr lang="nl-NL" sz="2000" dirty="0" err="1" smtClean="0"/>
              <a:t>latijnse</a:t>
            </a:r>
            <a:r>
              <a:rPr lang="nl-NL" sz="2000" dirty="0" smtClean="0"/>
              <a:t> naam: De ronde vrucht</a:t>
            </a:r>
          </a:p>
          <a:p>
            <a:r>
              <a:rPr lang="nl-NL" sz="2000" dirty="0" smtClean="0"/>
              <a:t>Nederlandse naam: Schijn - </a:t>
            </a:r>
            <a:r>
              <a:rPr lang="nl-NL" sz="2000" dirty="0" err="1" smtClean="0"/>
              <a:t>cypres</a:t>
            </a:r>
            <a:endParaRPr lang="nl-NL" sz="2000" dirty="0" smtClean="0"/>
          </a:p>
          <a:p>
            <a:r>
              <a:rPr lang="nl-NL" sz="2000" dirty="0" smtClean="0"/>
              <a:t>Maximale hoogte: 200 cm - 400 cm</a:t>
            </a:r>
          </a:p>
          <a:p>
            <a:r>
              <a:rPr lang="nl-NL" sz="2000" dirty="0" smtClean="0"/>
              <a:t>Maximum leeftijd: 15 jaar</a:t>
            </a:r>
          </a:p>
          <a:p>
            <a:r>
              <a:rPr lang="nl-NL" sz="2000" dirty="0" smtClean="0"/>
              <a:t>Bladkleur: Geel</a:t>
            </a:r>
          </a:p>
          <a:p>
            <a:r>
              <a:rPr lang="nl-NL" sz="2000" dirty="0" smtClean="0"/>
              <a:t>Standplaats: zon</a:t>
            </a:r>
          </a:p>
          <a:p>
            <a:r>
              <a:rPr lang="nl-NL" sz="2000" dirty="0" smtClean="0"/>
              <a:t>Wintergroen: Ja</a:t>
            </a:r>
          </a:p>
          <a:p>
            <a:endParaRPr lang="nl-NL" sz="2000" dirty="0" smtClean="0"/>
          </a:p>
          <a:p>
            <a:endParaRPr lang="nl-NL" sz="2000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91" y="3959575"/>
            <a:ext cx="2173819" cy="28984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075" y="1342474"/>
            <a:ext cx="3935896" cy="29519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0736" y="1342474"/>
            <a:ext cx="3180522" cy="44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1365161"/>
            <a:ext cx="8825658" cy="4273639"/>
          </a:xfrm>
        </p:spPr>
        <p:txBody>
          <a:bodyPr/>
          <a:lstStyle/>
          <a:p>
            <a:r>
              <a:rPr lang="nl-NL" dirty="0" smtClean="0"/>
              <a:t>7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2680" y="1365161"/>
            <a:ext cx="9919821" cy="48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82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2415" y="0"/>
            <a:ext cx="13324416" cy="68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6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7835"/>
            <a:ext cx="12192000" cy="72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14" t="30786" r="45759" b="7248"/>
          <a:stretch/>
        </p:blipFill>
        <p:spPr>
          <a:xfrm>
            <a:off x="609599" y="365125"/>
            <a:ext cx="8135815" cy="6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1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14" t="33480" r="47577" b="9404"/>
          <a:stretch/>
        </p:blipFill>
        <p:spPr>
          <a:xfrm>
            <a:off x="0" y="-204524"/>
            <a:ext cx="9261231" cy="70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82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06" t="32403" r="45759" b="8865"/>
          <a:stretch/>
        </p:blipFill>
        <p:spPr>
          <a:xfrm>
            <a:off x="0" y="0"/>
            <a:ext cx="9425354" cy="69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70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09" t="35563" r="51818" b="15331"/>
          <a:stretch/>
        </p:blipFill>
        <p:spPr>
          <a:xfrm>
            <a:off x="397455" y="328672"/>
            <a:ext cx="6308145" cy="6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1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Juniperus</a:t>
            </a:r>
            <a:r>
              <a:rPr lang="nl-NL" dirty="0"/>
              <a:t> </a:t>
            </a:r>
            <a:r>
              <a:rPr lang="nl-NL" dirty="0" smtClean="0"/>
              <a:t>communis NR.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 smtClean="0"/>
              <a:t>Betekenis </a:t>
            </a:r>
            <a:r>
              <a:rPr lang="nl-NL" sz="2000" dirty="0" err="1" smtClean="0"/>
              <a:t>latijnse</a:t>
            </a:r>
            <a:r>
              <a:rPr lang="nl-NL" sz="2000" dirty="0" smtClean="0"/>
              <a:t> naam: Gewoon</a:t>
            </a:r>
          </a:p>
          <a:p>
            <a:r>
              <a:rPr lang="nl-NL" sz="2000" dirty="0" smtClean="0"/>
              <a:t>Nederlandse naam: Jeneverbes</a:t>
            </a:r>
          </a:p>
          <a:p>
            <a:r>
              <a:rPr lang="nl-NL" sz="2000" dirty="0" smtClean="0"/>
              <a:t>Maximale hoogte: 12 meter</a:t>
            </a:r>
          </a:p>
          <a:p>
            <a:r>
              <a:rPr lang="nl-NL" sz="2000" dirty="0" smtClean="0"/>
              <a:t>Maximum leeftijd: 200 jaar</a:t>
            </a:r>
          </a:p>
          <a:p>
            <a:r>
              <a:rPr lang="nl-NL" sz="2000" dirty="0" smtClean="0"/>
              <a:t>Bloeimaanden: april en mei</a:t>
            </a:r>
          </a:p>
          <a:p>
            <a:endParaRPr lang="nl-NL" sz="2000" dirty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175" y="1375971"/>
            <a:ext cx="3937984" cy="525064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790" y="2071928"/>
            <a:ext cx="3208984" cy="45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13 </a:t>
            </a:r>
            <a:r>
              <a:rPr lang="nl-NL" dirty="0" err="1" smtClean="0"/>
              <a:t>Araucaria</a:t>
            </a:r>
            <a:r>
              <a:rPr lang="nl-NL" dirty="0" smtClean="0"/>
              <a:t> </a:t>
            </a:r>
            <a:r>
              <a:rPr lang="nl-NL" dirty="0" err="1" smtClean="0"/>
              <a:t>araucana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52" y="1690688"/>
            <a:ext cx="5208762" cy="35638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104" y="711627"/>
            <a:ext cx="3610839" cy="57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1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03" y="365125"/>
            <a:ext cx="11752195" cy="62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5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62" y="365125"/>
            <a:ext cx="10805375" cy="61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6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17"/>
            <a:ext cx="12219735" cy="64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1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53" y="0"/>
            <a:ext cx="12079520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365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6BAA19-DF0F-4B90-8C2F-AE22594F8B05}">
  <ds:schemaRefs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33E2058-1B43-4037-AE23-A02925F25E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C7D904-BB8C-4E37-A342-0A3D1C727A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77</Words>
  <Application>Microsoft Office PowerPoint</Application>
  <PresentationFormat>Breedbeeld</PresentationFormat>
  <Paragraphs>19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341-360  Naaldhoutgewassen (2)</vt:lpstr>
      <vt:lpstr>Chamaecyparis pisifera 'Filifera Aurea'  NR. 8</vt:lpstr>
      <vt:lpstr>Juniperus communis NR. 1</vt:lpstr>
      <vt:lpstr>13 Araucaria araucana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Chamaecyparis pisifera 'Filifera Aurea'</dc:title>
  <dc:creator>H Habers</dc:creator>
  <cp:lastModifiedBy>laptop</cp:lastModifiedBy>
  <cp:revision>15</cp:revision>
  <dcterms:created xsi:type="dcterms:W3CDTF">2016-03-10T08:59:32Z</dcterms:created>
  <dcterms:modified xsi:type="dcterms:W3CDTF">2016-03-11T08:52:13Z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</Properties>
</file>